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46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52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60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08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0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9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9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5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5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1593-48A7-4BEA-80FB-08BC307CA7F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29/01/2024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F455-6D18-4028-A949-C538A48FB10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59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78400" y="2348880"/>
            <a:ext cx="78041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4" descr="Rescue in operati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6" descr="Rescue in operati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1166" y="337722"/>
            <a:ext cx="8895329" cy="4779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0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</a:t>
            </a:r>
            <a:r>
              <a:rPr lang="en-GB" sz="10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BWA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 Week </a:t>
            </a:r>
            <a:r>
              <a:rPr lang="en-GB" sz="2800" dirty="0"/>
              <a:t>1</a:t>
            </a:r>
            <a:r>
              <a:rPr lang="en-GB" sz="2800" dirty="0" smtClean="0"/>
              <a:t> Review: 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53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+3,158 </a:t>
            </a:r>
            <a:r>
              <a:rPr lang="en-GB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Points !!!!!</a:t>
            </a:r>
            <a:r>
              <a:rPr lang="en-GB" sz="4800" dirty="0" smtClean="0"/>
              <a:t> </a:t>
            </a:r>
            <a:r>
              <a:rPr lang="en-GB" sz="53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3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</a:t>
            </a:r>
            <a:endParaRPr lang="en-GB" sz="16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3500" y="3933056"/>
            <a:ext cx="4856584" cy="34132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with Top Positive Points </a:t>
            </a:r>
            <a:endParaRPr lang="en-GB" sz="2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3494" y="3174160"/>
            <a:ext cx="4824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Attendance 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Punctuality</a:t>
            </a:r>
          </a:p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04535"/>
              </p:ext>
            </p:extLst>
          </p:nvPr>
        </p:nvGraphicFramePr>
        <p:xfrm>
          <a:off x="4911268" y="3897912"/>
          <a:ext cx="1820464" cy="2016224"/>
        </p:xfrm>
        <a:graphic>
          <a:graphicData uri="http://schemas.openxmlformats.org/drawingml/2006/table">
            <a:tbl>
              <a:tblPr/>
              <a:tblGrid>
                <a:gridCol w="91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0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8WB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95.19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8WF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99.17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8WI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99.07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8WM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8WR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99.07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3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8WT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98.15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982828" y="2389330"/>
            <a:ext cx="204895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98.44%</a:t>
            </a:r>
          </a:p>
          <a:p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65762" y="4419112"/>
            <a:ext cx="22660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092280" y="4251378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smtClean="0">
                <a:solidFill>
                  <a:srgbClr val="FF0000"/>
                </a:solidFill>
              </a:rPr>
              <a:t>-6 negative points </a:t>
            </a:r>
            <a:r>
              <a:rPr lang="en-GB" sz="280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5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of Excellence</dc:title>
  <dc:creator>Lewis-Gordon, N</dc:creator>
  <cp:lastModifiedBy>Mrs C Lewis-Gordon - BWA Staff</cp:lastModifiedBy>
  <cp:revision>42</cp:revision>
  <dcterms:created xsi:type="dcterms:W3CDTF">2017-09-06T13:35:06Z</dcterms:created>
  <dcterms:modified xsi:type="dcterms:W3CDTF">2024-01-29T21:39:43Z</dcterms:modified>
</cp:coreProperties>
</file>