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0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4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01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1123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91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65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3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44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3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97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89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37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60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8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81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67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DC3F-405C-4E72-9800-17BF84CA6316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465E-0007-4FAA-A513-087D7651A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225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POSITIVE START </a:t>
            </a:r>
            <a:r>
              <a:rPr lang="en-GB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2024</a:t>
            </a:r>
            <a:r>
              <a:rPr lang="en-GB" sz="9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+</a:t>
            </a:r>
            <a:r>
              <a:rPr lang="en-GB" sz="9600" b="1" dirty="0" smtClean="0">
                <a:solidFill>
                  <a:schemeClr val="bg2"/>
                </a:solidFill>
                <a:latin typeface="Comic Sans MS" panose="030F0702030302020204" pitchFamily="66" charset="0"/>
              </a:rPr>
              <a:t/>
            </a:r>
            <a:br>
              <a:rPr lang="en-GB" sz="9600" b="1" dirty="0" smtClean="0">
                <a:solidFill>
                  <a:schemeClr val="bg2"/>
                </a:solidFill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9143"/>
            <a:ext cx="9144000" cy="368372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Starting TUESDAY</a:t>
            </a:r>
            <a:r>
              <a:rPr lang="en-GB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r>
              <a:rPr lang="en-GB" sz="2000" b="1" baseline="30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</a:t>
            </a:r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January 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New year, fresh start, always demonstrating the Wollaton Way!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We want to recognise all of the </a:t>
            </a:r>
            <a:r>
              <a:rPr lang="en-GB" sz="20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hard work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and </a:t>
            </a:r>
            <a:r>
              <a:rPr lang="en-GB" sz="20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positive behaviour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that you demonstrate in the academy and </a:t>
            </a:r>
            <a:r>
              <a:rPr lang="en-GB" sz="20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Excellent Attendance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too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Work with your form to ONLY RECEIVE POSITIVE POINTS and THE BEST ATTENDANCE then </a:t>
            </a:r>
            <a:r>
              <a:rPr lang="en-GB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decide on your PRIZE!!!!!!</a:t>
            </a:r>
          </a:p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Two ways of winning </a:t>
            </a:r>
          </a:p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1: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form that 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REMAIN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longest with No Negatives and only Positive Points </a:t>
            </a:r>
            <a:r>
              <a:rPr lang="en-GB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2: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form with the best attendance for the first half term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766" y="317069"/>
            <a:ext cx="1653603" cy="142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two winning forms will be given a budget and then You decide as a form which prize you would like to receive???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0" y="2230437"/>
            <a:ext cx="9905999" cy="3541714"/>
          </a:xfrm>
        </p:spPr>
        <p:txBody>
          <a:bodyPr/>
          <a:lstStyle/>
          <a:p>
            <a:r>
              <a:rPr lang="en-GB" dirty="0" smtClean="0"/>
              <a:t>McDonalds Breakfast </a:t>
            </a:r>
          </a:p>
          <a:p>
            <a:r>
              <a:rPr lang="en-GB" dirty="0" smtClean="0"/>
              <a:t>Pizza Party </a:t>
            </a:r>
          </a:p>
          <a:p>
            <a:r>
              <a:rPr lang="en-GB" dirty="0" smtClean="0"/>
              <a:t>Sweet treat Platter </a:t>
            </a:r>
            <a:endParaRPr lang="en-GB" dirty="0"/>
          </a:p>
        </p:txBody>
      </p:sp>
      <p:pic>
        <p:nvPicPr>
          <p:cNvPr id="1026" name="Picture 2" descr="https://www.bing.com/th?id=ODL.7100658ef949c48d5ead7725d065b35a&amp;w=100&amp;h=100&amp;c=12&amp;pcl=faf9f7&amp;o=6&amp;pid=13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738" y="4252504"/>
            <a:ext cx="1867988" cy="165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izza 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714" y="4262845"/>
            <a:ext cx="1933575" cy="1714500"/>
          </a:xfrm>
          <a:prstGeom prst="rect">
            <a:avLst/>
          </a:prstGeom>
        </p:spPr>
      </p:pic>
      <p:pic>
        <p:nvPicPr>
          <p:cNvPr id="1030" name="Picture 6" descr="Image result for Sweet Treats Bake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277" y="4277858"/>
            <a:ext cx="3124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8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21208</TotalTime>
  <Words>124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Comic Sans MS</vt:lpstr>
      <vt:lpstr>Trebuchet MS</vt:lpstr>
      <vt:lpstr>Tw Cen MT</vt:lpstr>
      <vt:lpstr>Circuit</vt:lpstr>
      <vt:lpstr>POSITIVE START 2024+ </vt:lpstr>
      <vt:lpstr>The two winning forms will be given a budget and then You decide as a form which prize you would like to receive???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START 2023+</dc:title>
  <dc:creator>Mrs C Lewis-Gordon - BWA Staff</dc:creator>
  <cp:lastModifiedBy>Mrs C Lewis-Gordon - BWA Staff</cp:lastModifiedBy>
  <cp:revision>9</cp:revision>
  <dcterms:created xsi:type="dcterms:W3CDTF">2023-01-07T15:00:02Z</dcterms:created>
  <dcterms:modified xsi:type="dcterms:W3CDTF">2024-01-29T21:06:02Z</dcterms:modified>
</cp:coreProperties>
</file>