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9B891-6CFA-46B4-A1C8-E3D8E25580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FDD2-0E2D-402E-AF69-1384CA255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4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62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9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5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9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54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7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4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79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5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802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276571C-FE9D-45C5-8C4E-DF7C338F5382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B45877-1D4D-429E-A94C-5E66A57F71A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210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3F959-C4B4-4E6F-8D0F-13B5AFCA4F8E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70A67F4-E5A0-4365-A235-E79FF1BE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24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883" y="356843"/>
            <a:ext cx="10058400" cy="563900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Attendance and Punctuality</a:t>
            </a:r>
            <a:br>
              <a:rPr lang="en-GB" b="1" dirty="0" smtClean="0"/>
            </a:br>
            <a:r>
              <a:rPr lang="en-GB" b="1" dirty="0" smtClean="0"/>
              <a:t>The school day starts at 8.25am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2200" b="1" dirty="0" smtClean="0"/>
              <a:t>First </a:t>
            </a:r>
            <a:r>
              <a:rPr lang="en-GB" sz="2200" b="1" dirty="0"/>
              <a:t>two lates in a term</a:t>
            </a:r>
            <a:r>
              <a:rPr lang="en-GB" sz="2200" dirty="0"/>
              <a:t> </a:t>
            </a:r>
            <a:r>
              <a:rPr lang="en-GB" sz="2200" dirty="0" smtClean="0"/>
              <a:t>- break </a:t>
            </a:r>
            <a:r>
              <a:rPr lang="en-GB" sz="2200" dirty="0"/>
              <a:t>detention, failure to attend or turning up late or with food will result in a lunch detention 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sz="2200" b="1" dirty="0"/>
              <a:t>Third late</a:t>
            </a:r>
            <a:r>
              <a:rPr lang="en-GB" sz="2200" dirty="0"/>
              <a:t> -</a:t>
            </a:r>
            <a:r>
              <a:rPr lang="en-GB" sz="2200" dirty="0" smtClean="0"/>
              <a:t> loss </a:t>
            </a:r>
            <a:r>
              <a:rPr lang="en-GB" sz="2200" dirty="0"/>
              <a:t>of break and one hour after school detention each time for the remainder of that term 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sz="2200" b="1" dirty="0"/>
              <a:t>Arriving after the registers have </a:t>
            </a:r>
            <a:r>
              <a:rPr lang="en-GB" sz="2200" b="1" dirty="0" smtClean="0"/>
              <a:t>closed</a:t>
            </a:r>
            <a:r>
              <a:rPr lang="en-GB" sz="2200" dirty="0" smtClean="0"/>
              <a:t> - </a:t>
            </a:r>
            <a:r>
              <a:rPr lang="en-GB" sz="2200" dirty="0"/>
              <a:t>without a valid reason will be considered as truancy and is logged by year leader as a negative point </a:t>
            </a:r>
            <a:br>
              <a:rPr lang="en-GB" sz="2200" dirty="0"/>
            </a:br>
            <a:r>
              <a:rPr lang="en-GB" sz="2200" b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 </a:t>
            </a:r>
            <a:r>
              <a:rPr lang="en-GB" b="1" dirty="0"/>
              <a:t> </a:t>
            </a:r>
            <a:r>
              <a:rPr lang="en-GB" sz="3900" b="1" dirty="0"/>
              <a:t>FREE BREAKFAST from 7.30am for all 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 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3554" y="4937759"/>
            <a:ext cx="3045563" cy="151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5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16321</TotalTime>
  <Words>106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Garamond</vt:lpstr>
      <vt:lpstr>Savon</vt:lpstr>
      <vt:lpstr>   Attendance and Punctuality The school day starts at 8.25am  First two lates in a term - break detention, failure to attend or turning up late or with food will result in a lunch detention   Third late - loss of break and one hour after school detention each time for the remainder of that term   Arriving after the registers have closed - without a valid reason will be considered as truancy and is logged by year leader as a negative point      FREE BREAKFAST from 7.30am for all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2023</dc:title>
  <dc:creator>Mrs C Lewis-Gordon - BWA Staff</dc:creator>
  <cp:lastModifiedBy>Mrs C Lewis-Gordon - BWA Staff</cp:lastModifiedBy>
  <cp:revision>63</cp:revision>
  <dcterms:created xsi:type="dcterms:W3CDTF">2023-06-07T21:02:30Z</dcterms:created>
  <dcterms:modified xsi:type="dcterms:W3CDTF">2024-01-29T20:52:47Z</dcterms:modified>
</cp:coreProperties>
</file>