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7" r:id="rId2"/>
    <p:sldId id="256" r:id="rId3"/>
    <p:sldId id="265" r:id="rId4"/>
    <p:sldId id="266" r:id="rId5"/>
  </p:sldIdLst>
  <p:sldSz cx="12192000" cy="6858000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EB98"/>
    <a:srgbClr val="C86BE5"/>
    <a:srgbClr val="064BAE"/>
    <a:srgbClr val="094FAE"/>
    <a:srgbClr val="8688FF"/>
    <a:srgbClr val="FFFF99"/>
    <a:srgbClr val="FF99FF"/>
    <a:srgbClr val="00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3" d="100"/>
          <a:sy n="73" d="100"/>
        </p:scale>
        <p:origin x="58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A4E7-3342-4C07-9545-A33C11A9196A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A6B-04D9-4A2A-9797-6C763AA4B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80462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A4E7-3342-4C07-9545-A33C11A9196A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A6B-04D9-4A2A-9797-6C763AA4B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68870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A4E7-3342-4C07-9545-A33C11A9196A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A6B-04D9-4A2A-9797-6C763AA4B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209296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A4E7-3342-4C07-9545-A33C11A9196A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A6B-04D9-4A2A-9797-6C763AA4B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493719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A4E7-3342-4C07-9545-A33C11A9196A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A6B-04D9-4A2A-9797-6C763AA4B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071824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A4E7-3342-4C07-9545-A33C11A9196A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A6B-04D9-4A2A-9797-6C763AA4B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6426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A4E7-3342-4C07-9545-A33C11A9196A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A6B-04D9-4A2A-9797-6C763AA4B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31318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A4E7-3342-4C07-9545-A33C11A9196A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A6B-04D9-4A2A-9797-6C763AA4B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73595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A4E7-3342-4C07-9545-A33C11A9196A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A6B-04D9-4A2A-9797-6C763AA4B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620238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A4E7-3342-4C07-9545-A33C11A9196A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A6B-04D9-4A2A-9797-6C763AA4B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9849580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FFA4E7-3342-4C07-9545-A33C11A9196A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46FAA6B-04D9-4A2A-9797-6C763AA4B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62703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FFA4E7-3342-4C07-9545-A33C11A9196A}" type="datetimeFigureOut">
              <a:rPr lang="en-GB" smtClean="0"/>
              <a:t>19/02/2024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6FAA6B-04D9-4A2A-9797-6C763AA4B9A0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8337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wmf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45626"/>
            <a:ext cx="6126481" cy="344924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6076604" y="16626"/>
            <a:ext cx="49877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0" y="3429000"/>
            <a:ext cx="12192000" cy="16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506169" y="856435"/>
            <a:ext cx="3065832" cy="1723549"/>
          </a:xfrm>
          <a:prstGeom prst="rect">
            <a:avLst/>
          </a:prstGeom>
          <a:noFill/>
          <a:effectLst>
            <a:glow rad="127000">
              <a:schemeClr val="tx1"/>
            </a:glow>
            <a:softEdge rad="0"/>
          </a:effectLst>
          <a:scene3d>
            <a:camera prst="orthographicFront"/>
            <a:lightRig rig="threePt" dir="t">
              <a:rot lat="0" lon="0" rev="4800000"/>
            </a:lightRig>
          </a:scene3d>
          <a:sp3d>
            <a:bevelT w="196850"/>
          </a:sp3d>
        </p:spPr>
        <p:txBody>
          <a:bodyPr wrap="square" lIns="91440" tIns="45720" rIns="91440" bIns="45720">
            <a:spAutoFit/>
            <a:sp3d extrusionH="57150">
              <a:bevelT w="203200" h="38100" prst="coolSlant"/>
            </a:sp3d>
          </a:bodyPr>
          <a:lstStyle/>
          <a:p>
            <a:pPr algn="ctr"/>
            <a:r>
              <a:rPr lang="en-US" sz="6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sx="97000" sy="97000" algn="l" rotWithShape="0">
                    <a:prstClr val="black">
                      <a:alpha val="40000"/>
                    </a:prstClr>
                  </a:outerShdw>
                </a:effectLst>
              </a:rPr>
              <a:t>GREAT</a:t>
            </a:r>
            <a:endParaRPr lang="en-US" sz="66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sx="97000" sy="97000" algn="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Attendance</a:t>
            </a:r>
          </a:p>
        </p:txBody>
      </p:sp>
      <p:sp>
        <p:nvSpPr>
          <p:cNvPr id="7" name="Rectangle 6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6866"/>
            <a:ext cx="6126481" cy="3469368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779337" y="4295033"/>
            <a:ext cx="4624505" cy="1661993"/>
          </a:xfrm>
          <a:prstGeom prst="rect">
            <a:avLst/>
          </a:prstGeom>
          <a:noFill/>
          <a:effectLst>
            <a:glow rad="127000">
              <a:schemeClr val="tx1"/>
            </a:glow>
            <a:softEdge rad="0"/>
          </a:effectLst>
          <a:scene3d>
            <a:camera prst="orthographicFront"/>
            <a:lightRig rig="threePt" dir="t">
              <a:rot lat="0" lon="0" rev="4800000"/>
            </a:lightRig>
          </a:scene3d>
          <a:sp3d>
            <a:bevelT w="196850"/>
          </a:sp3d>
        </p:spPr>
        <p:txBody>
          <a:bodyPr wrap="square" lIns="91440" tIns="45720" rIns="91440" bIns="45720">
            <a:spAutoFit/>
            <a:sp3d extrusionH="57150">
              <a:bevelT w="203200" h="38100" prst="coolSlant"/>
            </a:sp3d>
          </a:bodyPr>
          <a:lstStyle/>
          <a:p>
            <a:pPr algn="ctr"/>
            <a:r>
              <a:rPr 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sx="97000" sy="97000" algn="l" rotWithShape="0">
                    <a:prstClr val="black">
                      <a:alpha val="40000"/>
                    </a:prstClr>
                  </a:outerShdw>
                </a:effectLst>
              </a:rPr>
              <a:t>IMPROVED</a:t>
            </a:r>
          </a:p>
          <a:p>
            <a:pPr algn="ctr"/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Attendance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480" y="3440447"/>
            <a:ext cx="6126481" cy="3449240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9430" y="-27535"/>
            <a:ext cx="6126481" cy="344924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779337" y="829167"/>
            <a:ext cx="4624505" cy="1661993"/>
          </a:xfrm>
          <a:prstGeom prst="rect">
            <a:avLst/>
          </a:prstGeom>
          <a:noFill/>
          <a:effectLst>
            <a:glow rad="127000">
              <a:schemeClr val="tx1"/>
            </a:glow>
            <a:softEdge rad="0"/>
          </a:effectLst>
          <a:scene3d>
            <a:camera prst="orthographicFront"/>
            <a:lightRig rig="threePt" dir="t">
              <a:rot lat="0" lon="0" rev="4800000"/>
            </a:lightRig>
          </a:scene3d>
          <a:sp3d>
            <a:bevelT w="196850"/>
          </a:sp3d>
        </p:spPr>
        <p:txBody>
          <a:bodyPr wrap="square" lIns="91440" tIns="45720" rIns="91440" bIns="45720">
            <a:spAutoFit/>
            <a:sp3d extrusionH="57150">
              <a:bevelT w="203200" h="38100" prst="coolSlant"/>
            </a:sp3d>
          </a:bodyPr>
          <a:lstStyle/>
          <a:p>
            <a:pPr algn="ctr"/>
            <a:r>
              <a:rPr 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sx="97000" sy="97000" algn="l" rotWithShape="0">
                    <a:prstClr val="black">
                      <a:alpha val="40000"/>
                    </a:prstClr>
                  </a:outerShdw>
                </a:effectLst>
              </a:rPr>
              <a:t>IMPROVED</a:t>
            </a:r>
          </a:p>
          <a:p>
            <a:pPr algn="ctr"/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Attendance</a:t>
            </a:r>
          </a:p>
        </p:txBody>
      </p:sp>
      <p:sp>
        <p:nvSpPr>
          <p:cNvPr id="15" name="Rectangle 14"/>
          <p:cNvSpPr/>
          <p:nvPr/>
        </p:nvSpPr>
        <p:spPr>
          <a:xfrm>
            <a:off x="6905818" y="831226"/>
            <a:ext cx="4624505" cy="1661993"/>
          </a:xfrm>
          <a:prstGeom prst="rect">
            <a:avLst/>
          </a:prstGeom>
          <a:noFill/>
          <a:effectLst>
            <a:glow rad="127000">
              <a:schemeClr val="tx1"/>
            </a:glow>
            <a:softEdge rad="0"/>
          </a:effectLst>
          <a:scene3d>
            <a:camera prst="orthographicFront"/>
            <a:lightRig rig="threePt" dir="t">
              <a:rot lat="0" lon="0" rev="4800000"/>
            </a:lightRig>
          </a:scene3d>
          <a:sp3d>
            <a:bevelT w="196850"/>
          </a:sp3d>
        </p:spPr>
        <p:txBody>
          <a:bodyPr wrap="square" lIns="91440" tIns="45720" rIns="91440" bIns="45720">
            <a:spAutoFit/>
            <a:sp3d extrusionH="57150">
              <a:bevelT w="203200" h="38100" prst="coolSlant"/>
            </a:sp3d>
          </a:bodyPr>
          <a:lstStyle/>
          <a:p>
            <a:pPr algn="ctr"/>
            <a:r>
              <a:rPr 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sx="97000" sy="97000" algn="l" rotWithShape="0">
                    <a:prstClr val="black">
                      <a:alpha val="40000"/>
                    </a:prstClr>
                  </a:outerShdw>
                </a:effectLst>
              </a:rPr>
              <a:t>IMPROVED</a:t>
            </a:r>
          </a:p>
          <a:p>
            <a:pPr algn="ctr"/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Attendance</a:t>
            </a:r>
          </a:p>
        </p:txBody>
      </p:sp>
      <p:sp>
        <p:nvSpPr>
          <p:cNvPr id="16" name="Rectangle 15"/>
          <p:cNvSpPr/>
          <p:nvPr/>
        </p:nvSpPr>
        <p:spPr>
          <a:xfrm>
            <a:off x="6905818" y="4289383"/>
            <a:ext cx="4624505" cy="1661993"/>
          </a:xfrm>
          <a:prstGeom prst="rect">
            <a:avLst/>
          </a:prstGeom>
          <a:noFill/>
          <a:effectLst>
            <a:glow rad="127000">
              <a:schemeClr val="tx1"/>
            </a:glow>
            <a:softEdge rad="0"/>
          </a:effectLst>
          <a:scene3d>
            <a:camera prst="orthographicFront"/>
            <a:lightRig rig="threePt" dir="t">
              <a:rot lat="0" lon="0" rev="4800000"/>
            </a:lightRig>
          </a:scene3d>
          <a:sp3d>
            <a:bevelT w="196850"/>
          </a:sp3d>
        </p:spPr>
        <p:txBody>
          <a:bodyPr wrap="square" lIns="91440" tIns="45720" rIns="91440" bIns="45720">
            <a:spAutoFit/>
            <a:sp3d extrusionH="57150">
              <a:bevelT w="203200" h="38100" prst="coolSlant"/>
            </a:sp3d>
          </a:bodyPr>
          <a:lstStyle/>
          <a:p>
            <a:pPr algn="ctr"/>
            <a:r>
              <a:rPr lang="en-US" sz="6600" b="1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sx="97000" sy="97000" algn="l" rotWithShape="0">
                    <a:prstClr val="black">
                      <a:alpha val="40000"/>
                    </a:prstClr>
                  </a:outerShdw>
                </a:effectLst>
              </a:rPr>
              <a:t>IMPROVED</a:t>
            </a:r>
          </a:p>
          <a:p>
            <a:pPr algn="ctr"/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Attendance</a:t>
            </a:r>
          </a:p>
        </p:txBody>
      </p:sp>
    </p:spTree>
    <p:extLst>
      <p:ext uri="{BB962C8B-B14F-4D97-AF65-F5344CB8AC3E}">
        <p14:creationId xmlns:p14="http://schemas.microsoft.com/office/powerpoint/2010/main" val="3678195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/>
          <p:nvPr/>
        </p:nvSpPr>
        <p:spPr>
          <a:xfrm>
            <a:off x="706586" y="290600"/>
            <a:ext cx="4322618" cy="29288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dirty="0">
              <a:effectLst/>
              <a:latin typeface="Blippo Light SF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dirty="0" smtClean="0">
              <a:effectLst/>
              <a:latin typeface="Blippo Light SF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………………………………………………………………………………………....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077992" y="16626"/>
            <a:ext cx="49877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0" y="3429000"/>
            <a:ext cx="12192000" cy="16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686" y="280555"/>
            <a:ext cx="933450" cy="87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0021" y="280555"/>
            <a:ext cx="933450" cy="87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686" y="3655176"/>
            <a:ext cx="933450" cy="87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0021" y="3655176"/>
            <a:ext cx="933450" cy="8763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 Box 9"/>
          <p:cNvSpPr txBox="1"/>
          <p:nvPr/>
        </p:nvSpPr>
        <p:spPr>
          <a:xfrm>
            <a:off x="6817995" y="290600"/>
            <a:ext cx="4322618" cy="29288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dirty="0">
              <a:effectLst/>
              <a:latin typeface="Blippo Light SF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dirty="0" smtClean="0">
              <a:effectLst/>
              <a:latin typeface="Blippo Light SF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………………………………………………………………………………………....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 Box 9"/>
          <p:cNvSpPr txBox="1"/>
          <p:nvPr/>
        </p:nvSpPr>
        <p:spPr>
          <a:xfrm>
            <a:off x="706586" y="3655176"/>
            <a:ext cx="4322618" cy="29288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dirty="0">
              <a:effectLst/>
              <a:latin typeface="Blippo Light SF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dirty="0" smtClean="0">
              <a:effectLst/>
              <a:latin typeface="Blippo Light SF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………………………………………………………………………………………....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 Box 9"/>
          <p:cNvSpPr txBox="1"/>
          <p:nvPr/>
        </p:nvSpPr>
        <p:spPr>
          <a:xfrm>
            <a:off x="6817995" y="3655176"/>
            <a:ext cx="4322618" cy="29288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dirty="0">
              <a:effectLst/>
              <a:latin typeface="Blippo Light SF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dirty="0" smtClean="0">
              <a:effectLst/>
              <a:latin typeface="Blippo Light SF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………………………………………………………………………………………....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02717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18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45626"/>
            <a:ext cx="6126481" cy="3449240"/>
          </a:xfrm>
          <a:prstGeom prst="rect">
            <a:avLst/>
          </a:prstGeom>
        </p:spPr>
      </p:pic>
      <p:cxnSp>
        <p:nvCxnSpPr>
          <p:cNvPr id="8" name="Straight Connector 7"/>
          <p:cNvCxnSpPr/>
          <p:nvPr/>
        </p:nvCxnSpPr>
        <p:spPr>
          <a:xfrm>
            <a:off x="6076604" y="16626"/>
            <a:ext cx="49877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0" y="3429000"/>
            <a:ext cx="12192000" cy="16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Rectangle 4"/>
          <p:cNvSpPr/>
          <p:nvPr/>
        </p:nvSpPr>
        <p:spPr>
          <a:xfrm>
            <a:off x="1506169" y="856435"/>
            <a:ext cx="3065832" cy="1723549"/>
          </a:xfrm>
          <a:prstGeom prst="rect">
            <a:avLst/>
          </a:prstGeom>
          <a:noFill/>
          <a:effectLst>
            <a:glow rad="127000">
              <a:schemeClr val="tx1"/>
            </a:glow>
            <a:softEdge rad="0"/>
          </a:effectLst>
          <a:scene3d>
            <a:camera prst="orthographicFront"/>
            <a:lightRig rig="threePt" dir="t">
              <a:rot lat="0" lon="0" rev="4800000"/>
            </a:lightRig>
          </a:scene3d>
          <a:sp3d>
            <a:bevelT w="196850"/>
          </a:sp3d>
        </p:spPr>
        <p:txBody>
          <a:bodyPr wrap="square" lIns="91440" tIns="45720" rIns="91440" bIns="45720">
            <a:spAutoFit/>
            <a:sp3d extrusionH="57150">
              <a:bevelT w="203200" h="38100" prst="coolSlant"/>
            </a:sp3d>
          </a:bodyPr>
          <a:lstStyle/>
          <a:p>
            <a:pPr algn="ctr"/>
            <a:r>
              <a:rPr lang="en-US" sz="6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sx="97000" sy="97000" algn="l" rotWithShape="0">
                    <a:prstClr val="black">
                      <a:alpha val="40000"/>
                    </a:prstClr>
                  </a:outerShdw>
                </a:effectLst>
              </a:rPr>
              <a:t>GREAT</a:t>
            </a:r>
            <a:endParaRPr lang="en-US" sz="66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sx="97000" sy="97000" algn="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Attendance</a:t>
            </a:r>
          </a:p>
        </p:txBody>
      </p:sp>
      <p:sp>
        <p:nvSpPr>
          <p:cNvPr id="7" name="Rectangle 6"/>
          <p:cNvSpPr/>
          <p:nvPr/>
        </p:nvSpPr>
        <p:spPr>
          <a:xfrm>
            <a:off x="6003635" y="2967335"/>
            <a:ext cx="184730" cy="923330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endParaRPr lang="en-US" sz="5400" b="1" cap="none" spc="0" dirty="0">
              <a:ln w="9525">
                <a:solidFill>
                  <a:schemeClr val="bg1"/>
                </a:solidFill>
                <a:prstDash val="solid"/>
              </a:ln>
              <a:solidFill>
                <a:schemeClr val="tx1"/>
              </a:solidFill>
              <a:effectLst>
                <a:outerShdw blurRad="12700" dist="38100" dir="2700000" algn="tl" rotWithShape="0">
                  <a:schemeClr val="bg1">
                    <a:lumMod val="50000"/>
                  </a:schemeClr>
                </a:outerShdw>
              </a:effectLst>
            </a:endParaRP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36866"/>
            <a:ext cx="6126481" cy="3469368"/>
          </a:xfrm>
          <a:prstGeom prst="rect">
            <a:avLst/>
          </a:prstGeom>
        </p:spPr>
      </p:pic>
      <p:sp>
        <p:nvSpPr>
          <p:cNvPr id="18" name="Rectangle 17"/>
          <p:cNvSpPr/>
          <p:nvPr/>
        </p:nvSpPr>
        <p:spPr>
          <a:xfrm>
            <a:off x="1558674" y="4294642"/>
            <a:ext cx="3065832" cy="1723549"/>
          </a:xfrm>
          <a:prstGeom prst="rect">
            <a:avLst/>
          </a:prstGeom>
          <a:noFill/>
          <a:effectLst>
            <a:glow rad="127000">
              <a:schemeClr val="tx1"/>
            </a:glow>
            <a:softEdge rad="0"/>
          </a:effectLst>
          <a:scene3d>
            <a:camera prst="orthographicFront"/>
            <a:lightRig rig="threePt" dir="t">
              <a:rot lat="0" lon="0" rev="4800000"/>
            </a:lightRig>
          </a:scene3d>
          <a:sp3d>
            <a:bevelT w="196850"/>
          </a:sp3d>
        </p:spPr>
        <p:txBody>
          <a:bodyPr wrap="square" lIns="91440" tIns="45720" rIns="91440" bIns="45720">
            <a:spAutoFit/>
            <a:sp3d extrusionH="57150">
              <a:bevelT w="203200" h="38100" prst="coolSlant"/>
            </a:sp3d>
          </a:bodyPr>
          <a:lstStyle/>
          <a:p>
            <a:pPr algn="ctr"/>
            <a:r>
              <a:rPr lang="en-US" sz="6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sx="97000" sy="97000" algn="l" rotWithShape="0">
                    <a:prstClr val="black">
                      <a:alpha val="40000"/>
                    </a:prstClr>
                  </a:outerShdw>
                </a:effectLst>
              </a:rPr>
              <a:t>GREAT</a:t>
            </a:r>
            <a:endParaRPr lang="en-US" sz="66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sx="97000" sy="97000" algn="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Attendance</a:t>
            </a:r>
          </a:p>
        </p:txBody>
      </p:sp>
      <p:sp>
        <p:nvSpPr>
          <p:cNvPr id="20" name="Rectangle 19"/>
          <p:cNvSpPr/>
          <p:nvPr/>
        </p:nvSpPr>
        <p:spPr>
          <a:xfrm>
            <a:off x="1558674" y="866865"/>
            <a:ext cx="3065832" cy="1723549"/>
          </a:xfrm>
          <a:prstGeom prst="rect">
            <a:avLst/>
          </a:prstGeom>
          <a:noFill/>
          <a:effectLst>
            <a:glow rad="127000">
              <a:schemeClr val="tx1"/>
            </a:glow>
            <a:softEdge rad="0"/>
          </a:effectLst>
          <a:scene3d>
            <a:camera prst="orthographicFront"/>
            <a:lightRig rig="threePt" dir="t">
              <a:rot lat="0" lon="0" rev="4800000"/>
            </a:lightRig>
          </a:scene3d>
          <a:sp3d>
            <a:bevelT w="196850"/>
          </a:sp3d>
        </p:spPr>
        <p:txBody>
          <a:bodyPr wrap="square" lIns="91440" tIns="45720" rIns="91440" bIns="45720">
            <a:spAutoFit/>
            <a:sp3d extrusionH="57150">
              <a:bevelT w="203200" h="38100" prst="coolSlant"/>
            </a:sp3d>
          </a:bodyPr>
          <a:lstStyle/>
          <a:p>
            <a:pPr algn="ctr"/>
            <a:r>
              <a:rPr lang="en-US" sz="6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sx="97000" sy="97000" algn="l" rotWithShape="0">
                    <a:prstClr val="black">
                      <a:alpha val="40000"/>
                    </a:prstClr>
                  </a:outerShdw>
                </a:effectLst>
              </a:rPr>
              <a:t>GREAT</a:t>
            </a:r>
            <a:endParaRPr lang="en-US" sz="66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sx="97000" sy="97000" algn="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Attendance</a:t>
            </a:r>
          </a:p>
        </p:txBody>
      </p:sp>
      <p:pic>
        <p:nvPicPr>
          <p:cNvPr id="21" name="Picture 2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6480" y="3440447"/>
            <a:ext cx="6126481" cy="3449240"/>
          </a:xfrm>
          <a:prstGeom prst="rect">
            <a:avLst/>
          </a:prstGeom>
        </p:spPr>
      </p:pic>
      <p:sp>
        <p:nvSpPr>
          <p:cNvPr id="22" name="Rectangle 21"/>
          <p:cNvSpPr/>
          <p:nvPr/>
        </p:nvSpPr>
        <p:spPr>
          <a:xfrm>
            <a:off x="7685154" y="4289463"/>
            <a:ext cx="3065832" cy="1723549"/>
          </a:xfrm>
          <a:prstGeom prst="rect">
            <a:avLst/>
          </a:prstGeom>
          <a:noFill/>
          <a:effectLst>
            <a:glow rad="127000">
              <a:schemeClr val="tx1"/>
            </a:glow>
            <a:softEdge rad="0"/>
          </a:effectLst>
          <a:scene3d>
            <a:camera prst="orthographicFront"/>
            <a:lightRig rig="threePt" dir="t">
              <a:rot lat="0" lon="0" rev="4800000"/>
            </a:lightRig>
          </a:scene3d>
          <a:sp3d>
            <a:bevelT w="196850"/>
          </a:sp3d>
        </p:spPr>
        <p:txBody>
          <a:bodyPr wrap="square" lIns="91440" tIns="45720" rIns="91440" bIns="45720">
            <a:spAutoFit/>
            <a:sp3d extrusionH="57150">
              <a:bevelT w="203200" h="38100" prst="coolSlant"/>
            </a:sp3d>
          </a:bodyPr>
          <a:lstStyle/>
          <a:p>
            <a:pPr algn="ctr"/>
            <a:r>
              <a:rPr lang="en-US" sz="6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sx="97000" sy="97000" algn="l" rotWithShape="0">
                    <a:prstClr val="black">
                      <a:alpha val="40000"/>
                    </a:prstClr>
                  </a:outerShdw>
                </a:effectLst>
              </a:rPr>
              <a:t>GREAT</a:t>
            </a:r>
            <a:endParaRPr lang="en-US" sz="66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sx="97000" sy="97000" algn="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Attendance</a:t>
            </a: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29430" y="-27535"/>
            <a:ext cx="6126481" cy="3449240"/>
          </a:xfrm>
          <a:prstGeom prst="rect">
            <a:avLst/>
          </a:prstGeom>
        </p:spPr>
      </p:pic>
      <p:sp>
        <p:nvSpPr>
          <p:cNvPr id="24" name="Rectangle 23"/>
          <p:cNvSpPr/>
          <p:nvPr/>
        </p:nvSpPr>
        <p:spPr>
          <a:xfrm>
            <a:off x="7688104" y="821481"/>
            <a:ext cx="3065832" cy="1723549"/>
          </a:xfrm>
          <a:prstGeom prst="rect">
            <a:avLst/>
          </a:prstGeom>
          <a:noFill/>
          <a:effectLst>
            <a:glow rad="127000">
              <a:schemeClr val="tx1"/>
            </a:glow>
            <a:softEdge rad="0"/>
          </a:effectLst>
          <a:scene3d>
            <a:camera prst="orthographicFront"/>
            <a:lightRig rig="threePt" dir="t">
              <a:rot lat="0" lon="0" rev="4800000"/>
            </a:lightRig>
          </a:scene3d>
          <a:sp3d>
            <a:bevelT w="196850"/>
          </a:sp3d>
        </p:spPr>
        <p:txBody>
          <a:bodyPr wrap="square" lIns="91440" tIns="45720" rIns="91440" bIns="45720">
            <a:spAutoFit/>
            <a:sp3d extrusionH="57150">
              <a:bevelT w="203200" h="38100" prst="coolSlant"/>
            </a:sp3d>
          </a:bodyPr>
          <a:lstStyle/>
          <a:p>
            <a:pPr algn="ctr"/>
            <a:r>
              <a:rPr lang="en-US" sz="6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50800" dist="38100" sx="97000" sy="97000" algn="l" rotWithShape="0">
                    <a:prstClr val="black">
                      <a:alpha val="40000"/>
                    </a:prstClr>
                  </a:outerShdw>
                </a:effectLst>
              </a:rPr>
              <a:t>GREAT</a:t>
            </a:r>
            <a:endParaRPr lang="en-US" sz="6600" b="1" dirty="0" smtClean="0">
              <a:ln w="9525">
                <a:solidFill>
                  <a:schemeClr val="bg1"/>
                </a:solidFill>
                <a:prstDash val="solid"/>
              </a:ln>
              <a:solidFill>
                <a:schemeClr val="bg1"/>
              </a:solidFill>
              <a:effectLst>
                <a:outerShdw blurRad="50800" dist="38100" sx="97000" sy="97000" algn="l" rotWithShape="0">
                  <a:prstClr val="black">
                    <a:alpha val="40000"/>
                  </a:prstClr>
                </a:outerShdw>
              </a:effectLst>
            </a:endParaRPr>
          </a:p>
          <a:p>
            <a:pPr algn="ctr"/>
            <a:r>
              <a:rPr lang="en-US" sz="3600" b="1" cap="none" spc="0" dirty="0" smtClean="0">
                <a:ln w="9525">
                  <a:solidFill>
                    <a:schemeClr val="bg1"/>
                  </a:solidFill>
                  <a:prstDash val="solid"/>
                </a:ln>
                <a:solidFill>
                  <a:schemeClr val="bg1"/>
                </a:solidFill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</a:rPr>
              <a:t>Attendance</a:t>
            </a:r>
          </a:p>
        </p:txBody>
      </p:sp>
    </p:spTree>
    <p:extLst>
      <p:ext uri="{BB962C8B-B14F-4D97-AF65-F5344CB8AC3E}">
        <p14:creationId xmlns:p14="http://schemas.microsoft.com/office/powerpoint/2010/main" val="6357873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9"/>
          <p:cNvSpPr txBox="1"/>
          <p:nvPr/>
        </p:nvSpPr>
        <p:spPr>
          <a:xfrm>
            <a:off x="706586" y="290600"/>
            <a:ext cx="4322618" cy="29288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dirty="0">
              <a:effectLst/>
              <a:latin typeface="Blippo Light SF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dirty="0" smtClean="0">
              <a:effectLst/>
              <a:latin typeface="Blippo Light SF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………………………………………………………………………………………....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cxnSp>
        <p:nvCxnSpPr>
          <p:cNvPr id="8" name="Straight Connector 7"/>
          <p:cNvCxnSpPr/>
          <p:nvPr/>
        </p:nvCxnSpPr>
        <p:spPr>
          <a:xfrm>
            <a:off x="6077992" y="16626"/>
            <a:ext cx="49877" cy="6858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/>
          <p:cNvCxnSpPr/>
          <p:nvPr/>
        </p:nvCxnSpPr>
        <p:spPr>
          <a:xfrm flipH="1">
            <a:off x="0" y="3429000"/>
            <a:ext cx="12192000" cy="16626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7" name="Picture 16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686" y="280555"/>
            <a:ext cx="933450" cy="87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9" name="Picture 18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0021" y="280555"/>
            <a:ext cx="933450" cy="87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Picture 17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56686" y="3655176"/>
            <a:ext cx="933450" cy="876300"/>
          </a:xfrm>
          <a:prstGeom prst="rect">
            <a:avLst/>
          </a:prstGeom>
          <a:noFill/>
          <a:ln>
            <a:noFill/>
          </a:ln>
        </p:spPr>
      </p:pic>
      <p:pic>
        <p:nvPicPr>
          <p:cNvPr id="20" name="Picture 19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890021" y="3655176"/>
            <a:ext cx="933450" cy="876300"/>
          </a:xfrm>
          <a:prstGeom prst="rect">
            <a:avLst/>
          </a:prstGeom>
          <a:noFill/>
          <a:ln>
            <a:noFill/>
          </a:ln>
        </p:spPr>
      </p:pic>
      <p:sp>
        <p:nvSpPr>
          <p:cNvPr id="15" name="Text Box 9"/>
          <p:cNvSpPr txBox="1"/>
          <p:nvPr/>
        </p:nvSpPr>
        <p:spPr>
          <a:xfrm>
            <a:off x="6817995" y="290600"/>
            <a:ext cx="4322618" cy="29288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dirty="0">
              <a:effectLst/>
              <a:latin typeface="Blippo Light SF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dirty="0" smtClean="0">
              <a:effectLst/>
              <a:latin typeface="Blippo Light SF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………………………………………………………………………………………....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16" name="Text Box 9"/>
          <p:cNvSpPr txBox="1"/>
          <p:nvPr/>
        </p:nvSpPr>
        <p:spPr>
          <a:xfrm>
            <a:off x="706586" y="3655176"/>
            <a:ext cx="4322618" cy="29288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dirty="0">
              <a:effectLst/>
              <a:latin typeface="Blippo Light SF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dirty="0" smtClean="0">
              <a:effectLst/>
              <a:latin typeface="Blippo Light SF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………………………………………………………………………………………....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1" name="Text Box 9"/>
          <p:cNvSpPr txBox="1"/>
          <p:nvPr/>
        </p:nvSpPr>
        <p:spPr>
          <a:xfrm>
            <a:off x="6817995" y="3655176"/>
            <a:ext cx="4322618" cy="2928850"/>
          </a:xfrm>
          <a:prstGeom prst="rect">
            <a:avLst/>
          </a:prstGeom>
          <a:solidFill>
            <a:schemeClr val="lt1"/>
          </a:solidFill>
          <a:ln w="6350">
            <a:noFill/>
          </a:ln>
        </p:spPr>
        <p:txBody>
          <a:bodyPr rot="0" spcFirstLastPara="0" vert="horz" wrap="square" lIns="91440" tIns="45720" rIns="91440" bIns="45720" numCol="1" spcCol="0" rtlCol="0" fromWordArt="0" anchor="t" anchorCtr="0" forceAA="0" compatLnSpc="1">
            <a:prstTxWarp prst="textNoShape">
              <a:avLst/>
            </a:prstTxWarp>
            <a:noAutofit/>
          </a:bodyPr>
          <a:lstStyle/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dirty="0">
              <a:effectLst/>
              <a:latin typeface="Blippo Light SF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dirty="0" smtClean="0">
              <a:effectLst/>
              <a:latin typeface="Blippo Light SF" pitchFamily="2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  <a:endParaRPr lang="en-GB" sz="11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………………………………………………………………………………………....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r>
              <a:rPr lang="en-GB" sz="1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………………………………………………………………………………………….</a:t>
            </a:r>
          </a:p>
          <a:p>
            <a:pPr>
              <a:lnSpc>
                <a:spcPct val="115000"/>
              </a:lnSpc>
              <a:spcAft>
                <a:spcPts val="1000"/>
              </a:spcAft>
            </a:pPr>
            <a:endParaRPr lang="en-GB" sz="11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6507290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116</TotalTime>
  <Words>68</Words>
  <Application>Microsoft Office PowerPoint</Application>
  <PresentationFormat>Widescreen</PresentationFormat>
  <Paragraphs>84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Arial</vt:lpstr>
      <vt:lpstr>Blippo Light SF</vt:lpstr>
      <vt:lpstr>Calibri</vt:lpstr>
      <vt:lpstr>Calibri Light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 Ball - BWA Staff</dc:creator>
  <cp:lastModifiedBy>Mrs C Lewis-Gordon - BWA Staff</cp:lastModifiedBy>
  <cp:revision>21</cp:revision>
  <cp:lastPrinted>2023-09-07T11:44:12Z</cp:lastPrinted>
  <dcterms:created xsi:type="dcterms:W3CDTF">2022-10-12T12:30:56Z</dcterms:created>
  <dcterms:modified xsi:type="dcterms:W3CDTF">2024-02-19T22:31:47Z</dcterms:modified>
</cp:coreProperties>
</file>