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30A2F-007E-4FBF-9C22-DFCA45CBC0C0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C554-C65B-4A17-97F1-3DC64375F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3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9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9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4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5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3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4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1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3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AF69-29C8-4342-8DD0-6F60FC7B6A0A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02B3-F7D6-41AC-8348-F3A679A50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0.m4a"/><Relationship Id="rId7" Type="http://schemas.openxmlformats.org/officeDocument/2006/relationships/image" Target="../media/image3.png"/><Relationship Id="rId2" Type="http://schemas.microsoft.com/office/2007/relationships/media" Target="../media/media10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16" y="1690688"/>
            <a:ext cx="5065898" cy="3424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3666" y="73206"/>
            <a:ext cx="1617482" cy="1617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1324" y="5299969"/>
            <a:ext cx="474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19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July 2:30-3:30</a:t>
            </a:r>
            <a:endParaRPr lang="en-GB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0"/>
    </mc:Choice>
    <mc:Fallback xmlns="">
      <p:transition spd="slow" advTm="2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157" y="281782"/>
            <a:ext cx="747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PREGUNTAS!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04" y="1768370"/>
            <a:ext cx="58318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Any questions?</a:t>
            </a:r>
          </a:p>
          <a:p>
            <a:endParaRPr lang="en-GB" sz="2800" dirty="0"/>
          </a:p>
          <a:p>
            <a:r>
              <a:rPr lang="en-GB" sz="2800" dirty="0" smtClean="0"/>
              <a:t>Miss </a:t>
            </a:r>
            <a:r>
              <a:rPr lang="en-GB" sz="2800" dirty="0" err="1" smtClean="0"/>
              <a:t>Drechsler</a:t>
            </a:r>
            <a:r>
              <a:rPr lang="en-GB" sz="2800" dirty="0" smtClean="0"/>
              <a:t> will be coming round form times during the next couple of weeks so you can ask her questions then or email her!</a:t>
            </a:r>
          </a:p>
          <a:p>
            <a:endParaRPr lang="en-GB" sz="2800" dirty="0" smtClean="0"/>
          </a:p>
          <a:p>
            <a:r>
              <a:rPr lang="en-GB" sz="2800" dirty="0" smtClean="0"/>
              <a:t>Alternatively – you can ask your Spanish teacher for more info!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5335" y="1743488"/>
            <a:ext cx="4047717" cy="3970317"/>
          </a:xfrm>
          <a:prstGeom prst="rect">
            <a:avLst/>
          </a:prstGeom>
          <a:noFill/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6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33"/>
    </mc:Choice>
    <mc:Fallback xmlns="">
      <p:transition spd="slow" advTm="33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21" y="98175"/>
            <a:ext cx="2318753" cy="156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595" y="123145"/>
            <a:ext cx="6461073" cy="646107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2"/>
    </mc:Choice>
    <mc:Fallback xmlns="">
      <p:transition spd="slow" advTm="16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92" y="123145"/>
            <a:ext cx="1982010" cy="133989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979" y="469926"/>
            <a:ext cx="747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What is the BWA Spanish Spelling Bee?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0630" y="1690688"/>
            <a:ext cx="6205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Spanish Spelling Bee is a spelling competition in……Spanish?</a:t>
            </a:r>
          </a:p>
          <a:p>
            <a:endParaRPr lang="en-GB" sz="3200" dirty="0"/>
          </a:p>
          <a:p>
            <a:r>
              <a:rPr lang="en-GB" sz="3200" dirty="0" smtClean="0"/>
              <a:t>You will be given words that you have learnt during your Spanish lessons and spell them using the Spanish alphabet.</a:t>
            </a:r>
          </a:p>
          <a:p>
            <a:endParaRPr lang="en-GB" sz="32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7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06"/>
    </mc:Choice>
    <mc:Fallback xmlns="">
      <p:transition spd="slow" advTm="36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979" y="469926"/>
            <a:ext cx="747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How will the BWA Spanish Spelling Bee work?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453" y="1763894"/>
            <a:ext cx="113850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During your Spanish lessons you will be revising the alphabet (you can get a head start as the alphabet is already in your Spanish books!)</a:t>
            </a:r>
          </a:p>
          <a:p>
            <a:endParaRPr lang="en-GB" sz="2800" dirty="0"/>
          </a:p>
          <a:p>
            <a:r>
              <a:rPr lang="en-GB" sz="2800" dirty="0" smtClean="0"/>
              <a:t>Then in 2 x form times you will be practicing using the alphabet to spell words in Spanish.</a:t>
            </a:r>
          </a:p>
          <a:p>
            <a:endParaRPr lang="en-GB" sz="2800" dirty="0"/>
          </a:p>
          <a:p>
            <a:r>
              <a:rPr lang="en-GB" sz="2800" dirty="0" smtClean="0"/>
              <a:t>In the second form time you will complete a mini spelling bee to find your form finalist.</a:t>
            </a:r>
          </a:p>
          <a:p>
            <a:endParaRPr lang="en-GB" sz="2800" dirty="0"/>
          </a:p>
          <a:p>
            <a:r>
              <a:rPr lang="en-GB" sz="2800" dirty="0" smtClean="0"/>
              <a:t>Your form finalist will then be entered into the Spanish Spelling Bee Final which will take place during an extended AOW the final week of term!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0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63"/>
    </mc:Choice>
    <mc:Fallback xmlns="">
      <p:transition spd="slow" advTm="61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979" y="469926"/>
            <a:ext cx="747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Who will participate in the the BWA Spanish Spelling Bee ?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682" y="1754429"/>
            <a:ext cx="11788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err="1" smtClean="0"/>
              <a:t>Todos</a:t>
            </a:r>
            <a:r>
              <a:rPr lang="en-GB" sz="2800" b="1" u="sng" dirty="0" smtClean="0"/>
              <a:t> </a:t>
            </a:r>
            <a:r>
              <a:rPr lang="en-GB" sz="2800" b="1" u="sng" dirty="0" err="1" smtClean="0"/>
              <a:t>los</a:t>
            </a:r>
            <a:r>
              <a:rPr lang="en-GB" sz="2800" b="1" u="sng" dirty="0" smtClean="0"/>
              <a:t> </a:t>
            </a:r>
            <a:r>
              <a:rPr lang="en-GB" sz="2800" b="1" u="sng" dirty="0" err="1" smtClean="0"/>
              <a:t>años</a:t>
            </a:r>
            <a:r>
              <a:rPr lang="en-GB" sz="2800" b="1" u="sng" dirty="0" smtClean="0"/>
              <a:t> 7s!! EVERYBODY!!!!!!!</a:t>
            </a:r>
          </a:p>
          <a:p>
            <a:endParaRPr lang="en-GB" sz="2800" dirty="0"/>
          </a:p>
          <a:p>
            <a:r>
              <a:rPr lang="en-GB" sz="2800" dirty="0" smtClean="0"/>
              <a:t>During your form time and lessons you will all be revising the alphabet and practise spelling Spanish words.</a:t>
            </a:r>
          </a:p>
          <a:p>
            <a:endParaRPr lang="en-GB" sz="2800" dirty="0"/>
          </a:p>
          <a:p>
            <a:r>
              <a:rPr lang="en-GB" sz="2800" dirty="0" smtClean="0"/>
              <a:t>Everyone will take place in the mini Spanish Bee during form time.</a:t>
            </a:r>
          </a:p>
          <a:p>
            <a:endParaRPr lang="en-GB" sz="2800" dirty="0"/>
          </a:p>
          <a:p>
            <a:r>
              <a:rPr lang="en-GB" sz="2800" dirty="0" smtClean="0"/>
              <a:t>The form Spelling Bee champions will then be entered to the final!</a:t>
            </a:r>
          </a:p>
          <a:p>
            <a:endParaRPr lang="en-GB" sz="2800" dirty="0"/>
          </a:p>
          <a:p>
            <a:r>
              <a:rPr lang="en-GB" sz="2800" dirty="0" smtClean="0"/>
              <a:t>Even if you are not the finalist – they will still need all your support at the final!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5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4"/>
    </mc:Choice>
    <mc:Fallback xmlns="">
      <p:transition spd="slow" advTm="4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979" y="469926"/>
            <a:ext cx="747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When will the BWA Spanish Spelling Bee take place?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725" y="1721791"/>
            <a:ext cx="117885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 err="1" smtClean="0"/>
              <a:t>Fechas</a:t>
            </a:r>
            <a:r>
              <a:rPr lang="en-GB" sz="2600" b="1" u="sng" dirty="0" smtClean="0"/>
              <a:t> </a:t>
            </a:r>
            <a:r>
              <a:rPr lang="en-GB" sz="2600" b="1" u="sng" dirty="0" err="1" smtClean="0"/>
              <a:t>importantes</a:t>
            </a:r>
            <a:r>
              <a:rPr lang="en-GB" sz="2600" b="1" u="sng" dirty="0" smtClean="0"/>
              <a:t>!!</a:t>
            </a:r>
          </a:p>
          <a:p>
            <a:endParaRPr lang="en-GB" sz="2600" dirty="0"/>
          </a:p>
          <a:p>
            <a:r>
              <a:rPr lang="en-GB" sz="2600" dirty="0" smtClean="0"/>
              <a:t>21st June - This week you will start to revise the Spanish alphabet during your Spanish lessons.</a:t>
            </a:r>
          </a:p>
          <a:p>
            <a:r>
              <a:rPr lang="en-GB" sz="2600" dirty="0" smtClean="0"/>
              <a:t>28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June – Next week you will practise the Spanish alphabet during one of your form times with your tutor.</a:t>
            </a:r>
          </a:p>
          <a:p>
            <a:endParaRPr lang="en-GB" sz="2600" dirty="0"/>
          </a:p>
          <a:p>
            <a:r>
              <a:rPr lang="en-GB" sz="2600" dirty="0" smtClean="0"/>
              <a:t>5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July - The following week your form tutor will be completing a mini spelling bee during form time with you.</a:t>
            </a:r>
          </a:p>
          <a:p>
            <a:endParaRPr lang="en-GB" sz="2600" dirty="0"/>
          </a:p>
          <a:p>
            <a:r>
              <a:rPr lang="en-GB" sz="2600" dirty="0" smtClean="0"/>
              <a:t>19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July - The winner of the form time spelling bee will then start to prepare for the for the final on Monday 19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July in AOW (your form will also need a reserve!)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1"/>
    </mc:Choice>
    <mc:Fallback xmlns="">
      <p:transition spd="slow" advTm="41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157" y="281782"/>
            <a:ext cx="747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Why are we doing a Spanish Spelling Bee ?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7864" b="11038"/>
          <a:stretch/>
        </p:blipFill>
        <p:spPr>
          <a:xfrm>
            <a:off x="1204546" y="1763893"/>
            <a:ext cx="9692223" cy="333564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8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1"/>
    </mc:Choice>
    <mc:Fallback xmlns="">
      <p:transition spd="slow" advTm="41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157" y="281782"/>
            <a:ext cx="747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</a:rPr>
              <a:t>Why are we doing a Spanish Spelling Bee ?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828" y="1912235"/>
            <a:ext cx="11764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Learning the phonetics of the Spanish alphabet is so important to help with the pronunciation of Spanish words!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También</a:t>
            </a:r>
            <a:r>
              <a:rPr lang="en-GB" sz="2800" dirty="0" smtClean="0"/>
              <a:t> – what’s better than learning another language and having fun whilst you’re doing it!</a:t>
            </a:r>
          </a:p>
          <a:p>
            <a:endParaRPr lang="en-GB" sz="2800" dirty="0" smtClean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7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2"/>
    </mc:Choice>
    <mc:Fallback xmlns="">
      <p:transition spd="slow" advTm="34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4" y="137917"/>
            <a:ext cx="2288528" cy="154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226" y="73206"/>
            <a:ext cx="1617482" cy="16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157" y="281782"/>
            <a:ext cx="7471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u="sng" dirty="0" smtClean="0">
                <a:solidFill>
                  <a:schemeClr val="bg1"/>
                </a:solidFill>
              </a:rPr>
              <a:t>PREMIOS!</a:t>
            </a:r>
            <a:endParaRPr lang="en-GB" sz="6600" u="sng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831" y="1819964"/>
            <a:ext cx="5096303" cy="3302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4912" y="2157315"/>
            <a:ext cx="5307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There will be prizes for the winner and for the runners up!!</a:t>
            </a:r>
            <a:endParaRPr lang="en-GB" sz="40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8"/>
    </mc:Choice>
    <mc:Fallback xmlns="">
      <p:transition spd="slow" advTm="13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447</Words>
  <Application>Microsoft Office PowerPoint</Application>
  <PresentationFormat>Widescreen</PresentationFormat>
  <Paragraphs>47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Drechsler, K</dc:creator>
  <cp:lastModifiedBy>Dawkins, M</cp:lastModifiedBy>
  <cp:revision>11</cp:revision>
  <dcterms:created xsi:type="dcterms:W3CDTF">2021-06-17T08:17:48Z</dcterms:created>
  <dcterms:modified xsi:type="dcterms:W3CDTF">2021-06-21T09:17:01Z</dcterms:modified>
</cp:coreProperties>
</file>